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CCFF3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C253C4-81E8-40D8-9776-33241BB9344D}" type="doc">
      <dgm:prSet loTypeId="urn:microsoft.com/office/officeart/2005/8/layout/hList3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2E58C81-9925-4823-8F28-5DB84CEB1DEB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Хронология рассмотрения проекта  </a:t>
          </a:r>
        </a:p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исполнении бюджета </a:t>
          </a:r>
        </a:p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Анучинского муниципального округа за 2025 год </a:t>
          </a:r>
        </a:p>
      </dgm:t>
    </dgm:pt>
    <dgm:pt modelId="{6BD7462E-EDB0-405F-BE60-8847F14C570E}" type="parTrans" cxnId="{90A6EFDC-EE49-4F4D-8D77-0F0033F62DCC}">
      <dgm:prSet/>
      <dgm:spPr/>
      <dgm:t>
        <a:bodyPr/>
        <a:lstStyle/>
        <a:p>
          <a:endParaRPr lang="ru-RU"/>
        </a:p>
      </dgm:t>
    </dgm:pt>
    <dgm:pt modelId="{8A528DDA-758A-49D0-83EA-02525331611E}" type="sibTrans" cxnId="{90A6EFDC-EE49-4F4D-8D77-0F0033F62DCC}">
      <dgm:prSet/>
      <dgm:spPr/>
      <dgm:t>
        <a:bodyPr/>
        <a:lstStyle/>
        <a:p>
          <a:endParaRPr lang="ru-RU"/>
        </a:p>
      </dgm:t>
    </dgm:pt>
    <dgm:pt modelId="{56374341-B1D6-46E1-8509-93C5B450D354}">
      <dgm:prSet phldrT="[Текст]"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2025 год размещается в информационно-телекоммуникационной сети Интернет для проведения общественных обсуждений 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06 марта 2026 год</a:t>
          </a:r>
        </a:p>
      </dgm:t>
    </dgm:pt>
    <dgm:pt modelId="{FE26250E-01DE-4C79-B883-CBA0C379A55F}" type="parTrans" cxnId="{7DD23543-0251-4712-BEC7-5D5E64B25501}">
      <dgm:prSet/>
      <dgm:spPr/>
      <dgm:t>
        <a:bodyPr/>
        <a:lstStyle/>
        <a:p>
          <a:endParaRPr lang="ru-RU"/>
        </a:p>
      </dgm:t>
    </dgm:pt>
    <dgm:pt modelId="{89086DE7-4B61-43B8-B340-CB927BA7C7D7}" type="sibTrans" cxnId="{7DD23543-0251-4712-BEC7-5D5E64B25501}">
      <dgm:prSet/>
      <dgm:spPr/>
      <dgm:t>
        <a:bodyPr/>
        <a:lstStyle/>
        <a:p>
          <a:endParaRPr lang="ru-RU"/>
        </a:p>
      </dgm:t>
    </dgm:pt>
    <dgm:pt modelId="{D971D8C3-41F7-4243-BE7F-39C3D8AB86A7}">
      <dgm:prSet phldrT="[Текст]"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2025 год проводятся в актовом зале здания администрации (</a:t>
          </a:r>
          <a:r>
            <a:rPr lang="ru-RU" sz="1400" b="1" i="1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i="1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 апреля 2026 год </a:t>
          </a:r>
        </a:p>
      </dgm:t>
    </dgm:pt>
    <dgm:pt modelId="{F55B6308-2C32-4658-9654-1DAC81EF5D84}" type="parTrans" cxnId="{9EC6B876-AAE5-4F68-92A3-368D2508BA15}">
      <dgm:prSet/>
      <dgm:spPr/>
      <dgm:t>
        <a:bodyPr/>
        <a:lstStyle/>
        <a:p>
          <a:endParaRPr lang="ru-RU"/>
        </a:p>
      </dgm:t>
    </dgm:pt>
    <dgm:pt modelId="{13AFB5F4-22E2-4C26-AD48-F2DADA2328BE}" type="sibTrans" cxnId="{9EC6B876-AAE5-4F68-92A3-368D2508BA15}">
      <dgm:prSet/>
      <dgm:spPr/>
      <dgm:t>
        <a:bodyPr/>
        <a:lstStyle/>
        <a:p>
          <a:endParaRPr lang="ru-RU"/>
        </a:p>
      </dgm:t>
    </dgm:pt>
    <dgm:pt modelId="{D93B8F40-DC0D-4AE3-B8FA-EFBF33F81EF9}">
      <dgm:prSet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2025 год вносится главой округа на рассмотрение в Думу Анучинского МО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03 апреля 2026 год </a:t>
          </a:r>
        </a:p>
      </dgm:t>
    </dgm:pt>
    <dgm:pt modelId="{AE73273E-C36B-4BF7-B1C1-9161876EA84E}" type="parTrans" cxnId="{A66A8075-583C-451C-8B1F-0BD0B02DAD5F}">
      <dgm:prSet/>
      <dgm:spPr/>
      <dgm:t>
        <a:bodyPr/>
        <a:lstStyle/>
        <a:p>
          <a:endParaRPr lang="ru-RU"/>
        </a:p>
      </dgm:t>
    </dgm:pt>
    <dgm:pt modelId="{9DE23588-4C76-4FF8-AB98-D0A444AC6622}" type="sibTrans" cxnId="{A66A8075-583C-451C-8B1F-0BD0B02DAD5F}">
      <dgm:prSet/>
      <dgm:spPr/>
      <dgm:t>
        <a:bodyPr/>
        <a:lstStyle/>
        <a:p>
          <a:endParaRPr lang="ru-RU"/>
        </a:p>
      </dgm:t>
    </dgm:pt>
    <dgm:pt modelId="{1C2335A4-4A8C-4F71-88C1-0FE1E47EFDDE}">
      <dgm:prSet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за 2025 год на бюджетной комиссии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 апреля 2026 года</a:t>
          </a:r>
        </a:p>
      </dgm:t>
    </dgm:pt>
    <dgm:pt modelId="{E4B03D71-7B95-43FA-857B-6FE2C00CCB52}" type="parTrans" cxnId="{1AEA44B6-5DE9-4905-B386-3D79E679EBED}">
      <dgm:prSet/>
      <dgm:spPr/>
      <dgm:t>
        <a:bodyPr/>
        <a:lstStyle/>
        <a:p>
          <a:endParaRPr lang="ru-RU"/>
        </a:p>
      </dgm:t>
    </dgm:pt>
    <dgm:pt modelId="{0F99C87F-D516-4E2B-A8CE-40B1D229D5F7}" type="sibTrans" cxnId="{1AEA44B6-5DE9-4905-B386-3D79E679EBED}">
      <dgm:prSet/>
      <dgm:spPr/>
      <dgm:t>
        <a:bodyPr/>
        <a:lstStyle/>
        <a:p>
          <a:endParaRPr lang="ru-RU"/>
        </a:p>
      </dgm:t>
    </dgm:pt>
    <dgm:pt modelId="{B9A5D8A0-0C32-4285-9A5B-5869ED8B7F7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2025 год» Думой Анучинского МО</a:t>
          </a:r>
        </a:p>
        <a:p>
          <a:r>
            <a:rPr lang="ru-RU" sz="1400" b="1" i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29 апреля 2026 год </a:t>
          </a:r>
          <a:endParaRPr lang="ru-RU" sz="1400" b="1" i="1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15E57D-6077-499A-8C5D-647BBB136707}" type="parTrans" cxnId="{A6B5216E-AB03-4998-BD52-A0168126BA07}">
      <dgm:prSet/>
      <dgm:spPr/>
      <dgm:t>
        <a:bodyPr/>
        <a:lstStyle/>
        <a:p>
          <a:endParaRPr lang="ru-RU"/>
        </a:p>
      </dgm:t>
    </dgm:pt>
    <dgm:pt modelId="{3EB4F72F-23AC-4662-B0A1-E46D7AC341A9}" type="sibTrans" cxnId="{A6B5216E-AB03-4998-BD52-A0168126BA07}">
      <dgm:prSet/>
      <dgm:spPr/>
      <dgm:t>
        <a:bodyPr/>
        <a:lstStyle/>
        <a:p>
          <a:endParaRPr lang="ru-RU"/>
        </a:p>
      </dgm:t>
    </dgm:pt>
    <dgm:pt modelId="{837C3BFF-B91F-4824-B168-104E65D7AC69}" type="pres">
      <dgm:prSet presAssocID="{61C253C4-81E8-40D8-9776-33241BB9344D}" presName="composite" presStyleCnt="0">
        <dgm:presLayoutVars>
          <dgm:chMax val="1"/>
          <dgm:dir/>
          <dgm:resizeHandles val="exact"/>
        </dgm:presLayoutVars>
      </dgm:prSet>
      <dgm:spPr/>
    </dgm:pt>
    <dgm:pt modelId="{EAB5D3EF-7783-4621-A1A8-B730EBEB8E4B}" type="pres">
      <dgm:prSet presAssocID="{B2E58C81-9925-4823-8F28-5DB84CEB1DEB}" presName="roof" presStyleLbl="dkBgShp" presStyleIdx="0" presStyleCnt="2" custLinFactNeighborX="-5422" custLinFactNeighborY="-5063"/>
      <dgm:spPr/>
    </dgm:pt>
    <dgm:pt modelId="{C6E9D8B2-4DAD-4849-89A7-329B7AA07942}" type="pres">
      <dgm:prSet presAssocID="{B2E58C81-9925-4823-8F28-5DB84CEB1DEB}" presName="pillars" presStyleCnt="0"/>
      <dgm:spPr/>
    </dgm:pt>
    <dgm:pt modelId="{41C183B9-A44A-4620-B7FB-C34A16B2BCAB}" type="pres">
      <dgm:prSet presAssocID="{B2E58C81-9925-4823-8F28-5DB84CEB1DEB}" presName="pillar1" presStyleLbl="node1" presStyleIdx="0" presStyleCnt="5">
        <dgm:presLayoutVars>
          <dgm:bulletEnabled val="1"/>
        </dgm:presLayoutVars>
      </dgm:prSet>
      <dgm:spPr/>
    </dgm:pt>
    <dgm:pt modelId="{CAAAB02B-903B-4E48-A263-50293A14DD41}" type="pres">
      <dgm:prSet presAssocID="{D971D8C3-41F7-4243-BE7F-39C3D8AB86A7}" presName="pillarX" presStyleLbl="node1" presStyleIdx="1" presStyleCnt="5">
        <dgm:presLayoutVars>
          <dgm:bulletEnabled val="1"/>
        </dgm:presLayoutVars>
      </dgm:prSet>
      <dgm:spPr/>
    </dgm:pt>
    <dgm:pt modelId="{A265F15E-354C-49D7-A329-E7CA77B8F395}" type="pres">
      <dgm:prSet presAssocID="{D93B8F40-DC0D-4AE3-B8FA-EFBF33F81EF9}" presName="pillarX" presStyleLbl="node1" presStyleIdx="2" presStyleCnt="5">
        <dgm:presLayoutVars>
          <dgm:bulletEnabled val="1"/>
        </dgm:presLayoutVars>
      </dgm:prSet>
      <dgm:spPr/>
    </dgm:pt>
    <dgm:pt modelId="{11C832BF-F680-4C40-8B5D-90F556A82924}" type="pres">
      <dgm:prSet presAssocID="{1C2335A4-4A8C-4F71-88C1-0FE1E47EFDDE}" presName="pillarX" presStyleLbl="node1" presStyleIdx="3" presStyleCnt="5">
        <dgm:presLayoutVars>
          <dgm:bulletEnabled val="1"/>
        </dgm:presLayoutVars>
      </dgm:prSet>
      <dgm:spPr/>
    </dgm:pt>
    <dgm:pt modelId="{C1D90B4F-666A-417E-A29C-2A64F79BC10B}" type="pres">
      <dgm:prSet presAssocID="{B9A5D8A0-0C32-4285-9A5B-5869ED8B7F75}" presName="pillarX" presStyleLbl="node1" presStyleIdx="4" presStyleCnt="5">
        <dgm:presLayoutVars>
          <dgm:bulletEnabled val="1"/>
        </dgm:presLayoutVars>
      </dgm:prSet>
      <dgm:spPr/>
    </dgm:pt>
    <dgm:pt modelId="{5A1D420A-AE0B-44BA-A876-EFCE31C7EB49}" type="pres">
      <dgm:prSet presAssocID="{B2E58C81-9925-4823-8F28-5DB84CEB1DEB}" presName="base" presStyleLbl="dkBgShp" presStyleIdx="1" presStyleCnt="2"/>
      <dgm:spPr/>
    </dgm:pt>
  </dgm:ptLst>
  <dgm:cxnLst>
    <dgm:cxn modelId="{66CA2222-621D-42E7-9E91-6B52EADAC48B}" type="presOf" srcId="{1C2335A4-4A8C-4F71-88C1-0FE1E47EFDDE}" destId="{11C832BF-F680-4C40-8B5D-90F556A82924}" srcOrd="0" destOrd="0" presId="urn:microsoft.com/office/officeart/2005/8/layout/hList3"/>
    <dgm:cxn modelId="{1E9A2E31-ABFE-4E3F-9BE3-F7B8D8D139D0}" type="presOf" srcId="{D93B8F40-DC0D-4AE3-B8FA-EFBF33F81EF9}" destId="{A265F15E-354C-49D7-A329-E7CA77B8F395}" srcOrd="0" destOrd="0" presId="urn:microsoft.com/office/officeart/2005/8/layout/hList3"/>
    <dgm:cxn modelId="{8D203741-1DF1-4D54-B0A9-10C713E66B2D}" type="presOf" srcId="{56374341-B1D6-46E1-8509-93C5B450D354}" destId="{41C183B9-A44A-4620-B7FB-C34A16B2BCAB}" srcOrd="0" destOrd="0" presId="urn:microsoft.com/office/officeart/2005/8/layout/hList3"/>
    <dgm:cxn modelId="{7DD23543-0251-4712-BEC7-5D5E64B25501}" srcId="{B2E58C81-9925-4823-8F28-5DB84CEB1DEB}" destId="{56374341-B1D6-46E1-8509-93C5B450D354}" srcOrd="0" destOrd="0" parTransId="{FE26250E-01DE-4C79-B883-CBA0C379A55F}" sibTransId="{89086DE7-4B61-43B8-B340-CB927BA7C7D7}"/>
    <dgm:cxn modelId="{A6B5216E-AB03-4998-BD52-A0168126BA07}" srcId="{B2E58C81-9925-4823-8F28-5DB84CEB1DEB}" destId="{B9A5D8A0-0C32-4285-9A5B-5869ED8B7F75}" srcOrd="4" destOrd="0" parTransId="{0F15E57D-6077-499A-8C5D-647BBB136707}" sibTransId="{3EB4F72F-23AC-4662-B0A1-E46D7AC341A9}"/>
    <dgm:cxn modelId="{A66A8075-583C-451C-8B1F-0BD0B02DAD5F}" srcId="{B2E58C81-9925-4823-8F28-5DB84CEB1DEB}" destId="{D93B8F40-DC0D-4AE3-B8FA-EFBF33F81EF9}" srcOrd="2" destOrd="0" parTransId="{AE73273E-C36B-4BF7-B1C1-9161876EA84E}" sibTransId="{9DE23588-4C76-4FF8-AB98-D0A444AC6622}"/>
    <dgm:cxn modelId="{9EC6B876-AAE5-4F68-92A3-368D2508BA15}" srcId="{B2E58C81-9925-4823-8F28-5DB84CEB1DEB}" destId="{D971D8C3-41F7-4243-BE7F-39C3D8AB86A7}" srcOrd="1" destOrd="0" parTransId="{F55B6308-2C32-4658-9654-1DAC81EF5D84}" sibTransId="{13AFB5F4-22E2-4C26-AD48-F2DADA2328BE}"/>
    <dgm:cxn modelId="{1DCAC384-4F00-468D-B3D4-7F48CA5AF06F}" type="presOf" srcId="{B2E58C81-9925-4823-8F28-5DB84CEB1DEB}" destId="{EAB5D3EF-7783-4621-A1A8-B730EBEB8E4B}" srcOrd="0" destOrd="0" presId="urn:microsoft.com/office/officeart/2005/8/layout/hList3"/>
    <dgm:cxn modelId="{A7021F92-A891-45A2-AD68-A8819B96350A}" type="presOf" srcId="{D971D8C3-41F7-4243-BE7F-39C3D8AB86A7}" destId="{CAAAB02B-903B-4E48-A263-50293A14DD41}" srcOrd="0" destOrd="0" presId="urn:microsoft.com/office/officeart/2005/8/layout/hList3"/>
    <dgm:cxn modelId="{DDDD03B1-905B-4192-8C16-20324430AA04}" type="presOf" srcId="{61C253C4-81E8-40D8-9776-33241BB9344D}" destId="{837C3BFF-B91F-4824-B168-104E65D7AC69}" srcOrd="0" destOrd="0" presId="urn:microsoft.com/office/officeart/2005/8/layout/hList3"/>
    <dgm:cxn modelId="{148B3BB1-B29D-44A8-BF54-C79B31F8333F}" type="presOf" srcId="{B9A5D8A0-0C32-4285-9A5B-5869ED8B7F75}" destId="{C1D90B4F-666A-417E-A29C-2A64F79BC10B}" srcOrd="0" destOrd="0" presId="urn:microsoft.com/office/officeart/2005/8/layout/hList3"/>
    <dgm:cxn modelId="{1AEA44B6-5DE9-4905-B386-3D79E679EBED}" srcId="{B2E58C81-9925-4823-8F28-5DB84CEB1DEB}" destId="{1C2335A4-4A8C-4F71-88C1-0FE1E47EFDDE}" srcOrd="3" destOrd="0" parTransId="{E4B03D71-7B95-43FA-857B-6FE2C00CCB52}" sibTransId="{0F99C87F-D516-4E2B-A8CE-40B1D229D5F7}"/>
    <dgm:cxn modelId="{90A6EFDC-EE49-4F4D-8D77-0F0033F62DCC}" srcId="{61C253C4-81E8-40D8-9776-33241BB9344D}" destId="{B2E58C81-9925-4823-8F28-5DB84CEB1DEB}" srcOrd="0" destOrd="0" parTransId="{6BD7462E-EDB0-405F-BE60-8847F14C570E}" sibTransId="{8A528DDA-758A-49D0-83EA-02525331611E}"/>
    <dgm:cxn modelId="{697ABF2D-D67C-4F0F-817F-E810A7ABB417}" type="presParOf" srcId="{837C3BFF-B91F-4824-B168-104E65D7AC69}" destId="{EAB5D3EF-7783-4621-A1A8-B730EBEB8E4B}" srcOrd="0" destOrd="0" presId="urn:microsoft.com/office/officeart/2005/8/layout/hList3"/>
    <dgm:cxn modelId="{1EB753B2-DDF1-4B60-ACEC-6A2346F65272}" type="presParOf" srcId="{837C3BFF-B91F-4824-B168-104E65D7AC69}" destId="{C6E9D8B2-4DAD-4849-89A7-329B7AA07942}" srcOrd="1" destOrd="0" presId="urn:microsoft.com/office/officeart/2005/8/layout/hList3"/>
    <dgm:cxn modelId="{6EE1346F-E954-48AF-9EFB-A235B6F58312}" type="presParOf" srcId="{C6E9D8B2-4DAD-4849-89A7-329B7AA07942}" destId="{41C183B9-A44A-4620-B7FB-C34A16B2BCAB}" srcOrd="0" destOrd="0" presId="urn:microsoft.com/office/officeart/2005/8/layout/hList3"/>
    <dgm:cxn modelId="{C4AEEF49-7E50-4392-B406-45F3D2AE0902}" type="presParOf" srcId="{C6E9D8B2-4DAD-4849-89A7-329B7AA07942}" destId="{CAAAB02B-903B-4E48-A263-50293A14DD41}" srcOrd="1" destOrd="0" presId="urn:microsoft.com/office/officeart/2005/8/layout/hList3"/>
    <dgm:cxn modelId="{B89D8592-8A68-45E5-A5F9-E4B9BCD24611}" type="presParOf" srcId="{C6E9D8B2-4DAD-4849-89A7-329B7AA07942}" destId="{A265F15E-354C-49D7-A329-E7CA77B8F395}" srcOrd="2" destOrd="0" presId="urn:microsoft.com/office/officeart/2005/8/layout/hList3"/>
    <dgm:cxn modelId="{ACF2C1F5-2B15-4146-96F6-CD7BA7A0B0E4}" type="presParOf" srcId="{C6E9D8B2-4DAD-4849-89A7-329B7AA07942}" destId="{11C832BF-F680-4C40-8B5D-90F556A82924}" srcOrd="3" destOrd="0" presId="urn:microsoft.com/office/officeart/2005/8/layout/hList3"/>
    <dgm:cxn modelId="{D077F1A4-1B0F-4D38-9BFC-265CCC913F63}" type="presParOf" srcId="{C6E9D8B2-4DAD-4849-89A7-329B7AA07942}" destId="{C1D90B4F-666A-417E-A29C-2A64F79BC10B}" srcOrd="4" destOrd="0" presId="urn:microsoft.com/office/officeart/2005/8/layout/hList3"/>
    <dgm:cxn modelId="{F904E5DB-1192-4D32-879F-D89AA6135E8B}" type="presParOf" srcId="{837C3BFF-B91F-4824-B168-104E65D7AC69}" destId="{5A1D420A-AE0B-44BA-A876-EFCE31C7EB49}" srcOrd="2" destOrd="0" presId="urn:microsoft.com/office/officeart/2005/8/layout/hList3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5D3EF-7783-4621-A1A8-B730EBEB8E4B}">
      <dsp:nvSpPr>
        <dsp:cNvPr id="0" name=""/>
        <dsp:cNvSpPr/>
      </dsp:nvSpPr>
      <dsp:spPr>
        <a:xfrm>
          <a:off x="0" y="0"/>
          <a:ext cx="11231240" cy="1877626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Хронология рассмотрения проекта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исполнении бюджета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Анучинского муниципального округа за 2025 год </a:t>
          </a:r>
        </a:p>
      </dsp:txBody>
      <dsp:txXfrm>
        <a:off x="0" y="0"/>
        <a:ext cx="11231240" cy="1877626"/>
      </dsp:txXfrm>
    </dsp:sp>
    <dsp:sp modelId="{41C183B9-A44A-4620-B7FB-C34A16B2BCAB}">
      <dsp:nvSpPr>
        <dsp:cNvPr id="0" name=""/>
        <dsp:cNvSpPr/>
      </dsp:nvSpPr>
      <dsp:spPr>
        <a:xfrm>
          <a:off x="1371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2025 год размещается в информационно-телекоммуникационной сети Интернет для проведения общественных обсуждений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06 марта 2026 год</a:t>
          </a:r>
        </a:p>
      </dsp:txBody>
      <dsp:txXfrm>
        <a:off x="1371" y="1877626"/>
        <a:ext cx="2245699" cy="3943016"/>
      </dsp:txXfrm>
    </dsp:sp>
    <dsp:sp modelId="{CAAAB02B-903B-4E48-A263-50293A14DD41}">
      <dsp:nvSpPr>
        <dsp:cNvPr id="0" name=""/>
        <dsp:cNvSpPr/>
      </dsp:nvSpPr>
      <dsp:spPr>
        <a:xfrm>
          <a:off x="2247070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2025 год проводятся в актовом зале здания администрации (</a:t>
          </a:r>
          <a:r>
            <a:rPr lang="ru-RU" sz="1400" b="1" i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i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 апреля 2026 год </a:t>
          </a:r>
        </a:p>
      </dsp:txBody>
      <dsp:txXfrm>
        <a:off x="2247070" y="1877626"/>
        <a:ext cx="2245699" cy="3943016"/>
      </dsp:txXfrm>
    </dsp:sp>
    <dsp:sp modelId="{A265F15E-354C-49D7-A329-E7CA77B8F395}">
      <dsp:nvSpPr>
        <dsp:cNvPr id="0" name=""/>
        <dsp:cNvSpPr/>
      </dsp:nvSpPr>
      <dsp:spPr>
        <a:xfrm>
          <a:off x="4492770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2025 год вносится главой округа на рассмотрение в Думу Анучинского МО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03 апреля 2026 год </a:t>
          </a:r>
        </a:p>
      </dsp:txBody>
      <dsp:txXfrm>
        <a:off x="4492770" y="1877626"/>
        <a:ext cx="2245699" cy="3943016"/>
      </dsp:txXfrm>
    </dsp:sp>
    <dsp:sp modelId="{11C832BF-F680-4C40-8B5D-90F556A82924}">
      <dsp:nvSpPr>
        <dsp:cNvPr id="0" name=""/>
        <dsp:cNvSpPr/>
      </dsp:nvSpPr>
      <dsp:spPr>
        <a:xfrm>
          <a:off x="6738469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7350668"/>
                <a:satOff val="-30583"/>
                <a:lumOff val="72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350668"/>
                <a:satOff val="-30583"/>
                <a:lumOff val="72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350668"/>
                <a:satOff val="-30583"/>
                <a:lumOff val="72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за 2025 год на бюджетной комиссии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 апреля 2026 года</a:t>
          </a:r>
        </a:p>
      </dsp:txBody>
      <dsp:txXfrm>
        <a:off x="6738469" y="1877626"/>
        <a:ext cx="2245699" cy="3943016"/>
      </dsp:txXfrm>
    </dsp:sp>
    <dsp:sp modelId="{C1D90B4F-666A-417E-A29C-2A64F79BC10B}">
      <dsp:nvSpPr>
        <dsp:cNvPr id="0" name=""/>
        <dsp:cNvSpPr/>
      </dsp:nvSpPr>
      <dsp:spPr>
        <a:xfrm>
          <a:off x="8984169" y="1877626"/>
          <a:ext cx="2245699" cy="394301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2025 год» Думой Анучинского МО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29 апреля 2026 год </a:t>
          </a:r>
          <a:endParaRPr lang="ru-RU" sz="1400" b="1" i="1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4169" y="1877626"/>
        <a:ext cx="2245699" cy="3943016"/>
      </dsp:txXfrm>
    </dsp:sp>
    <dsp:sp modelId="{5A1D420A-AE0B-44BA-A876-EFCE31C7EB49}">
      <dsp:nvSpPr>
        <dsp:cNvPr id="0" name=""/>
        <dsp:cNvSpPr/>
      </dsp:nvSpPr>
      <dsp:spPr>
        <a:xfrm>
          <a:off x="0" y="5820643"/>
          <a:ext cx="11231240" cy="438112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D12F7-D54E-C259-D67F-7BAFDFAC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5B7434-778E-0358-FAB9-F75DB0F9C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3E650-0221-2D3F-6281-9864210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2C7F5-49A1-562D-6931-22C5EB10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D6C1FF-13EC-636A-39BF-FE92864A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5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026F-5E9F-F480-28E7-440B659D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6E94F-1F71-B2AA-B07E-FD273629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1B33EE-7593-4E4C-81F6-467155C2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464349-9635-A156-60F4-D0D7A0F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BAEB5-BBEE-2276-37D1-1BAFE014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4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4D9A3-C52D-57B1-F441-9B0552AB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B986B-FE61-53C3-60D2-F4DD0923C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CF4DD-11F1-AD22-9FCF-96A30FB6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42043-AFC9-C398-8013-EC2F979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25CEB-E8AA-9D20-D670-C55E2D2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AF53-6272-9EFB-644D-0D51D4E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90A74-607E-CD88-CD28-114E287C9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852470-D809-2097-8B84-29A86435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1CD253-1449-8C80-7A94-32AB5EFF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85AAB0-67E3-503E-41CA-65F5BDE8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25A585-3B5F-CD3B-F336-4ADB8D9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4CFAE-41BF-F7F5-3D52-8995F188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D5499-0AEE-8205-6ED1-E1ED2CCC4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1DB965-DC9E-77EE-0CC6-4989AB8A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D97048-5F4D-6DF5-8A7A-2445E33BC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2F2763-E3BA-8FF5-5E1F-FC8E03DD1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6DE790-3CA9-2E9B-31E5-B2234737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D83301-E027-C7DB-05B8-DAD08D0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754937-1804-5599-C286-EE068193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2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87E5-84A4-01A3-40FF-A8EBEF7E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A0D18C-A3E7-291F-25F7-F998B124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3DD8F3-320E-3694-8453-620412050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3FD6BA-A4A3-0214-45DE-6AB806C6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9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DDFC30-41A7-F2D9-5911-20C171FF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BDA10B-3D6A-0AD0-3D2A-CCEFEB26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D6A62-0C5C-0C2B-B5D5-60E9FDF0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E35CB-7A94-2D80-A5ED-B83D19748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F807A-094F-3942-9352-9477D1F9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CD7D3-7B0F-1151-A32A-205C1FEAC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492FC0-65FD-37BA-0D8D-8B200C81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D0A30D-F991-90A1-B8D6-142E685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4ADC50-C162-CF87-439E-8A6E935D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6E9B9-2554-DDC7-DB4D-F95ADADE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92F109-45A4-DFC4-ED33-DD28E54F3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EF542-7036-7BA6-7BE4-DECBBEF2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233BE1-040D-6735-BD78-2B3D86AD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708C22-CDAA-8528-0F81-15A12A07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6D0487-531F-A7B8-E323-2306055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3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5DCC3-B5CF-BF6A-4BE8-706639F8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8E7527-EF46-A553-F503-2221CD9F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C4E7F-44A0-92EA-5259-D57C20AB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038865-1093-3F7A-D2BE-794EA23E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6E30B3-DD82-6120-A6C4-ADBBA0E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6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AB7EC6-5916-8957-75E8-AC128A35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987022-13E0-0BD3-D591-71DAB32C6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F433-8DBA-E249-C5D1-5C9E408B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75307-E14C-9818-B431-1B134D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A2936-42E3-DD4B-ED7D-42C8988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1E3DC-73B2-DBEE-DD7F-1FFE4BCE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CCCDD0-BA3F-CCDB-F76B-85CCC91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AD86-C71C-9AA2-39B0-9D5AF16B0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4091-5521-44F2-AB86-D99C847114D0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32FDED-24E5-9A4F-5CC2-4F43EE799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F31554-647B-BA62-01FD-92F711957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32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9D510F-6CFB-BA34-C429-3B0A340F9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8489049"/>
              </p:ext>
            </p:extLst>
          </p:nvPr>
        </p:nvGraphicFramePr>
        <p:xfrm>
          <a:off x="505040" y="88778"/>
          <a:ext cx="11231240" cy="6258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37213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127</Words>
  <Application>Microsoft Office PowerPoint</Application>
  <PresentationFormat>Широкоэкранный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17</cp:revision>
  <cp:lastPrinted>2025-02-19T00:38:39Z</cp:lastPrinted>
  <dcterms:created xsi:type="dcterms:W3CDTF">2024-07-01T00:45:21Z</dcterms:created>
  <dcterms:modified xsi:type="dcterms:W3CDTF">2026-01-27T22:14:50Z</dcterms:modified>
</cp:coreProperties>
</file>